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67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81" d="100"/>
          <a:sy n="81" d="100"/>
        </p:scale>
        <p:origin x="-30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103632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556001"/>
            <a:ext cx="85344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4741-2D0C-45E9-8728-66E9ED6F8D00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528C-1677-4422-978A-650C40B2F1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4741-2D0C-45E9-8728-66E9ED6F8D00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528C-1677-4422-978A-650C40B2F1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4741-2D0C-45E9-8728-66E9ED6F8D00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528C-1677-4422-978A-650C40B2F183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447801"/>
            <a:ext cx="27432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47800"/>
            <a:ext cx="80264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4741-2D0C-45E9-8728-66E9ED6F8D00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528C-1677-4422-978A-650C40B2F18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8063251" y="4203592"/>
            <a:ext cx="383523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3492427" y="4075290"/>
            <a:ext cx="7392687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771637" y="4087562"/>
            <a:ext cx="729064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7479319" y="4074175"/>
            <a:ext cx="4410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82220" y="4058555"/>
            <a:ext cx="11631168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3" y="2463560"/>
            <a:ext cx="103632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53" y="1437449"/>
            <a:ext cx="8556979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4741-2D0C-45E9-8728-66E9ED6F8D00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528C-1677-4422-978A-650C40B2F1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4741-2D0C-45E9-8728-66E9ED6F8D00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528C-1677-4422-978A-650C40B2F18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7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4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10" y="3429001"/>
            <a:ext cx="5093407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0" y="2678113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1"/>
            <a:ext cx="5096256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4741-2D0C-45E9-8728-66E9ED6F8D00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528C-1677-4422-978A-650C40B2F1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4741-2D0C-45E9-8728-66E9ED6F8D00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528C-1677-4422-978A-650C40B2F1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4741-2D0C-45E9-8728-66E9ED6F8D00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528C-1677-4422-978A-650C40B2F1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4741-2D0C-45E9-8728-66E9ED6F8D00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528C-1677-4422-978A-650C40B2F183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3581401"/>
            <a:ext cx="44704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0" y="2286000"/>
            <a:ext cx="44704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16" y="1828800"/>
            <a:ext cx="5205435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74" y="338667"/>
            <a:ext cx="5083527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12" y="2785533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4741-2D0C-45E9-8728-66E9ED6F8D00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528C-1677-4422-978A-650C40B2F183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371600"/>
            <a:ext cx="475488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82220" y="1679429"/>
            <a:ext cx="11631168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CCF14741-2D0C-45E9-8728-66E9ED6F8D00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A317528C-1677-4422-978A-650C40B2F183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2757" y="2675467"/>
            <a:ext cx="9877777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0010" y="1378780"/>
            <a:ext cx="997131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ОСНОВНАЯ ОБРАЗОВАТЕЛЬНАЯ ПРОГРАММА</a:t>
            </a: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МБДОУ «ДЕТСКИЙ САД «ЛЭЙСЭН» С.ВЕРХНЯЯ МАКТАМА»</a:t>
            </a:r>
            <a:endParaRPr lang="ru-RU" sz="1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Основная 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образовательная программа бюджетного дошкольного образовательного учреждения 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«Д/с 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Лэйсэн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с.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Верхняя Мактама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(далее Программа) разработана в соответствии с: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Федеральный закон «Об образовании в Российской Федерации» от 29.12.2012 г. № 273-ФЗ;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Федеральным государственным образовательным стандартом дошкольного образования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 17 октября 2013 г. № 1155;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«Порядком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образования» (приказ Министерства образования и науки Российской Федерации от 30 августа 2013 г. N 1015 г. Москва);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Санитарно-эпидемиологические требования к устройству, содержанию и организации режима работы дошкольных образовательных организаций (от 15 мая 2013 г. № 26, 2.4.1.3049-13);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Законом РТ «Об образовании»;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Законом РТ «О государственных языках Республики Татарстан и других языках в Республике Татарстан</a:t>
            </a:r>
            <a:r>
              <a:rPr lang="ru-RU" sz="16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  <a:endParaRPr lang="ru-RU" sz="1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345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401" y="653142"/>
            <a:ext cx="9759621" cy="5056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353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028" y="488235"/>
            <a:ext cx="8136904" cy="643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029" y="1280160"/>
            <a:ext cx="10310948" cy="4871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230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37" y="657213"/>
            <a:ext cx="7416825" cy="492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37" y="1538080"/>
            <a:ext cx="10570246" cy="4105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005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38553" y="335846"/>
            <a:ext cx="1011701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u="sng" dirty="0"/>
              <a:t>С учетом приоритетного направления </a:t>
            </a:r>
            <a:r>
              <a:rPr lang="ru-RU" u="sng" dirty="0" smtClean="0"/>
              <a:t>ДОУ</a:t>
            </a:r>
          </a:p>
          <a:p>
            <a:endParaRPr lang="ru-RU" dirty="0"/>
          </a:p>
          <a:p>
            <a:pPr marL="285750" lvl="0" indent="-285750">
              <a:buFontTx/>
              <a:buChar char="-"/>
            </a:pPr>
            <a:r>
              <a:rPr lang="ru-RU" dirty="0" smtClean="0"/>
              <a:t>охрана </a:t>
            </a:r>
            <a:r>
              <a:rPr lang="ru-RU" dirty="0"/>
              <a:t>жизни укрепления физического и психического здоровья детей</a:t>
            </a:r>
            <a:r>
              <a:rPr lang="ru-RU" dirty="0" smtClean="0"/>
              <a:t>;</a:t>
            </a:r>
          </a:p>
          <a:p>
            <a:pPr marL="285750" lvl="0" indent="-285750">
              <a:buFontTx/>
              <a:buChar char="-"/>
            </a:pPr>
            <a:endParaRPr lang="ru-RU" dirty="0"/>
          </a:p>
          <a:p>
            <a:pPr marL="285750" lvl="0" indent="-285750">
              <a:buFontTx/>
              <a:buChar char="-"/>
            </a:pPr>
            <a:r>
              <a:rPr lang="ru-RU" dirty="0" smtClean="0"/>
              <a:t>обеспечение </a:t>
            </a:r>
            <a:r>
              <a:rPr lang="ru-RU" dirty="0"/>
              <a:t>познавательно-речевого, социально-личностного, художественно-эстетического и физического развития детей</a:t>
            </a:r>
            <a:r>
              <a:rPr lang="ru-RU" dirty="0" smtClean="0"/>
              <a:t>;</a:t>
            </a:r>
          </a:p>
          <a:p>
            <a:pPr marL="285750" lvl="0" indent="-285750">
              <a:buFontTx/>
              <a:buChar char="-"/>
            </a:pPr>
            <a:endParaRPr lang="ru-RU" dirty="0"/>
          </a:p>
          <a:p>
            <a:pPr marL="285750" lvl="0" indent="-285750">
              <a:buFontTx/>
              <a:buChar char="-"/>
            </a:pPr>
            <a:r>
              <a:rPr lang="ru-RU" dirty="0" smtClean="0"/>
              <a:t>воспитание </a:t>
            </a:r>
            <a:r>
              <a:rPr lang="ru-RU" dirty="0"/>
              <a:t>с учетом возрастных категорий детей гражданственности, уважения к правам и свободам человека, любви к окружающей природе, Родине, семье</a:t>
            </a:r>
            <a:r>
              <a:rPr lang="ru-RU" dirty="0" smtClean="0"/>
              <a:t>;</a:t>
            </a:r>
          </a:p>
          <a:p>
            <a:pPr marL="285750" lvl="0" indent="-285750">
              <a:buFontTx/>
              <a:buChar char="-"/>
            </a:pPr>
            <a:endParaRPr lang="ru-RU" dirty="0"/>
          </a:p>
          <a:p>
            <a:pPr lvl="0"/>
            <a:r>
              <a:rPr lang="ru-RU" dirty="0" smtClean="0"/>
              <a:t>- взаимодействие </a:t>
            </a:r>
            <a:r>
              <a:rPr lang="ru-RU" dirty="0"/>
              <a:t>с семьями детей для обеспечения полноценного развития детей</a:t>
            </a:r>
            <a:r>
              <a:rPr lang="ru-RU" dirty="0" smtClean="0"/>
              <a:t>;</a:t>
            </a:r>
          </a:p>
          <a:p>
            <a:pPr lvl="0"/>
            <a:endParaRPr lang="ru-RU" dirty="0"/>
          </a:p>
          <a:p>
            <a:pPr lvl="0"/>
            <a:r>
              <a:rPr lang="ru-RU" dirty="0" smtClean="0"/>
              <a:t>- оказание </a:t>
            </a:r>
            <a:r>
              <a:rPr lang="ru-RU" dirty="0"/>
              <a:t>консультативной и методической помощи родителям (законным представителям) по вопросам воспитания, обучения и развития детей</a:t>
            </a:r>
            <a:r>
              <a:rPr lang="ru-RU" dirty="0" smtClean="0"/>
              <a:t>.</a:t>
            </a:r>
          </a:p>
          <a:p>
            <a:pPr lvl="0"/>
            <a:endParaRPr lang="ru-RU" dirty="0"/>
          </a:p>
          <a:p>
            <a:pPr algn="ctr"/>
            <a:r>
              <a:rPr lang="ru-RU" dirty="0"/>
              <a:t>Программа направлена на работу с детьми дошкольного возраста с 1 до 7 лет.</a:t>
            </a:r>
          </a:p>
          <a:p>
            <a:pPr algn="ctr"/>
            <a:r>
              <a:rPr lang="ru-RU" dirty="0"/>
              <a:t>В детском саду функционируют 2 разновозрастные группы.</a:t>
            </a:r>
          </a:p>
          <a:p>
            <a:pPr algn="ctr"/>
            <a:r>
              <a:rPr lang="ru-RU" dirty="0"/>
              <a:t>В настоящее время в детском саду работают 3,5 ставки воспитателя.</a:t>
            </a:r>
          </a:p>
        </p:txBody>
      </p:sp>
    </p:spTree>
    <p:extLst>
      <p:ext uri="{BB962C8B-B14F-4D97-AF65-F5344CB8AC3E}">
        <p14:creationId xmlns:p14="http://schemas.microsoft.com/office/powerpoint/2010/main" val="17377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830" y="638175"/>
            <a:ext cx="7373815" cy="598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611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677" y="940526"/>
            <a:ext cx="9221196" cy="4737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1995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48" y="522515"/>
            <a:ext cx="9543003" cy="4990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5323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316" y="679219"/>
            <a:ext cx="8501748" cy="4615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8216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409303"/>
            <a:ext cx="8771601" cy="6044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4777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191</TotalTime>
  <Words>266</Words>
  <Application>Microsoft Office PowerPoint</Application>
  <PresentationFormat>Произвольный</PresentationFormat>
  <Paragraphs>26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ICL</cp:lastModifiedBy>
  <cp:revision>24</cp:revision>
  <cp:lastPrinted>2018-04-13T12:28:29Z</cp:lastPrinted>
  <dcterms:created xsi:type="dcterms:W3CDTF">2018-04-05T05:19:04Z</dcterms:created>
  <dcterms:modified xsi:type="dcterms:W3CDTF">2018-04-13T12:31:52Z</dcterms:modified>
</cp:coreProperties>
</file>